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77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1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27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22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0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0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07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5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A707B-5EBB-45E2-9C8B-FF2D6F3060B8}" type="datetimeFigureOut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21.10.2016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8E664-5535-45B0-A783-F896334905B6}" type="slidenum">
              <a:rPr lang="is-I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s-I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82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3546" y="432109"/>
            <a:ext cx="9144000" cy="1294266"/>
          </a:xfrm>
        </p:spPr>
        <p:txBody>
          <a:bodyPr/>
          <a:lstStyle/>
          <a:p>
            <a:r>
              <a:rPr lang="is-IS" sz="8000" b="1" dirty="0" smtClean="0">
                <a:latin typeface="Chiller" panose="04020404031007020602" pitchFamily="82" charset="0"/>
              </a:rPr>
              <a:t>Hrekkjavaka</a:t>
            </a:r>
            <a:endParaRPr lang="is-IS" b="1" dirty="0">
              <a:latin typeface="Chiller" panose="040204040310070206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3546" y="1726375"/>
            <a:ext cx="9144000" cy="4690753"/>
          </a:xfrm>
        </p:spPr>
        <p:txBody>
          <a:bodyPr>
            <a:normAutofit fontScale="92500" lnSpcReduction="10000"/>
          </a:bodyPr>
          <a:lstStyle/>
          <a:p>
            <a:r>
              <a:rPr lang="is-IS" sz="4000" b="1" dirty="0" smtClean="0">
                <a:latin typeface="Chiller" panose="04020404031007020602" pitchFamily="82" charset="0"/>
              </a:rPr>
              <a:t>Verður í Þórsveri</a:t>
            </a:r>
          </a:p>
          <a:p>
            <a:r>
              <a:rPr lang="is-IS" sz="4000" b="1" dirty="0" smtClean="0">
                <a:latin typeface="Chiller" panose="04020404031007020602" pitchFamily="82" charset="0"/>
              </a:rPr>
              <a:t>Miðvikudaginn 2.nóvember</a:t>
            </a:r>
          </a:p>
          <a:p>
            <a:r>
              <a:rPr lang="is-IS" sz="4000" b="1" dirty="0" smtClean="0">
                <a:latin typeface="Chiller" panose="04020404031007020602" pitchFamily="82" charset="0"/>
              </a:rPr>
              <a:t>1.-4. bekkur kl. 15-17</a:t>
            </a:r>
          </a:p>
          <a:p>
            <a:r>
              <a:rPr lang="is-IS" sz="4000" b="1" dirty="0" smtClean="0">
                <a:latin typeface="Chiller" panose="04020404031007020602" pitchFamily="82" charset="0"/>
              </a:rPr>
              <a:t>5.-10. bekkur kl. 20-22</a:t>
            </a:r>
          </a:p>
          <a:p>
            <a:r>
              <a:rPr lang="is-IS" sz="4000" b="1" dirty="0" smtClean="0">
                <a:latin typeface="Chiller" panose="04020404031007020602" pitchFamily="82" charset="0"/>
              </a:rPr>
              <a:t>Kostar 1000kr. inn fyrir yngri (</a:t>
            </a:r>
            <a:r>
              <a:rPr lang="is-IS" sz="4000" b="1" dirty="0" err="1" smtClean="0">
                <a:latin typeface="Chiller" panose="04020404031007020602" pitchFamily="82" charset="0"/>
              </a:rPr>
              <a:t>nammipoki</a:t>
            </a:r>
            <a:r>
              <a:rPr lang="is-IS" sz="4000" b="1" dirty="0" smtClean="0">
                <a:latin typeface="Chiller" panose="04020404031007020602" pitchFamily="82" charset="0"/>
              </a:rPr>
              <a:t> og svali fylgja)</a:t>
            </a:r>
          </a:p>
          <a:p>
            <a:r>
              <a:rPr lang="is-IS" sz="4000" b="1" dirty="0" smtClean="0">
                <a:latin typeface="Chiller" panose="04020404031007020602" pitchFamily="82" charset="0"/>
              </a:rPr>
              <a:t>Fyrir eldri 500kr. </a:t>
            </a:r>
            <a:r>
              <a:rPr lang="is-IS" sz="4000" b="1" dirty="0">
                <a:latin typeface="Chiller" panose="04020404031007020602" pitchFamily="82" charset="0"/>
              </a:rPr>
              <a:t>i</a:t>
            </a:r>
            <a:r>
              <a:rPr lang="is-IS" sz="4000" b="1" dirty="0" smtClean="0">
                <a:latin typeface="Chiller" panose="04020404031007020602" pitchFamily="82" charset="0"/>
              </a:rPr>
              <a:t>nn og sjoppa á staðnum</a:t>
            </a:r>
          </a:p>
          <a:p>
            <a:r>
              <a:rPr lang="is-IS" sz="4000" b="1" dirty="0" smtClean="0">
                <a:latin typeface="Chiller" panose="04020404031007020602" pitchFamily="82" charset="0"/>
              </a:rPr>
              <a:t>Komum öll í búningum ;)</a:t>
            </a:r>
          </a:p>
          <a:p>
            <a:r>
              <a:rPr lang="is-IS" sz="4000" b="1" dirty="0" smtClean="0">
                <a:latin typeface="Chiller" panose="04020404031007020602" pitchFamily="82" charset="0"/>
              </a:rPr>
              <a:t>Nemendafélagið Aldan</a:t>
            </a:r>
          </a:p>
          <a:p>
            <a:endParaRPr lang="is-IS" sz="4000" b="1" dirty="0">
              <a:latin typeface="Chiller" panose="04020404031007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463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Chiller</vt:lpstr>
      <vt:lpstr>1_Office Theme</vt:lpstr>
      <vt:lpstr>Hrekkjavaka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Hrekkjavaka</dc:title>
  <dc:creator>Árni Davíð Haraldsson</dc:creator>
  <cp:lastModifiedBy>Árni Davíð Haraldsson</cp:lastModifiedBy>
  <cp:revision>1</cp:revision>
  <dcterms:created xsi:type="dcterms:W3CDTF">2016-10-21T15:33:11Z</dcterms:created>
  <dcterms:modified xsi:type="dcterms:W3CDTF">2016-10-21T15:33:19Z</dcterms:modified>
</cp:coreProperties>
</file>